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86" r:id="rId5"/>
    <p:sldId id="258" r:id="rId6"/>
    <p:sldId id="259" r:id="rId7"/>
    <p:sldId id="260" r:id="rId8"/>
    <p:sldId id="261" r:id="rId9"/>
    <p:sldId id="264" r:id="rId10"/>
    <p:sldId id="277" r:id="rId11"/>
    <p:sldId id="278" r:id="rId12"/>
    <p:sldId id="265" r:id="rId13"/>
    <p:sldId id="279" r:id="rId14"/>
    <p:sldId id="268" r:id="rId15"/>
    <p:sldId id="280" r:id="rId16"/>
    <p:sldId id="287" r:id="rId17"/>
    <p:sldId id="288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B4FD81-BBFE-41A0-8B56-0256F5A5A0E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1B3E69D-9A75-4EF5-B910-13A60ABB7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yquote.com/quotes/quotes/a/anatolefra10142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Back!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298656" cy="4074320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 smtClean="0"/>
              <a:t>English 12 Honors </a:t>
            </a:r>
          </a:p>
          <a:p>
            <a:r>
              <a:rPr lang="en-US" sz="5900" dirty="0" smtClean="0"/>
              <a:t>Mrs. Stansbury</a:t>
            </a:r>
          </a:p>
          <a:p>
            <a:endParaRPr lang="en-US" dirty="0" smtClean="0"/>
          </a:p>
          <a:p>
            <a:pPr marL="514350" indent="-514350" algn="l">
              <a:buAutoNum type="arabicPeriod"/>
            </a:pPr>
            <a:r>
              <a:rPr lang="en-US" sz="8000" dirty="0" smtClean="0"/>
              <a:t>Find your seat that corresponds with the number on your card</a:t>
            </a:r>
          </a:p>
          <a:p>
            <a:pPr marL="514350" indent="-514350" algn="l">
              <a:buAutoNum type="arabicPeriod"/>
            </a:pPr>
            <a:endParaRPr lang="en-US" sz="8000" dirty="0" smtClean="0"/>
          </a:p>
          <a:p>
            <a:pPr marL="514350" indent="-514350" algn="l">
              <a:buAutoNum type="arabicPeriod"/>
            </a:pPr>
            <a:r>
              <a:rPr lang="en-US" sz="8000" dirty="0" smtClean="0"/>
              <a:t> On </a:t>
            </a:r>
            <a:r>
              <a:rPr lang="en-US" sz="8000" dirty="0" smtClean="0"/>
              <a:t>a sheet of paper, </a:t>
            </a:r>
            <a:r>
              <a:rPr lang="en-US" sz="8000" dirty="0" smtClean="0"/>
              <a:t>tell me your plans for after high school</a:t>
            </a:r>
          </a:p>
          <a:p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is not attained by chance, it must be sought for with ardor and diligence.</a:t>
            </a:r>
          </a:p>
          <a:p>
            <a:pPr lvl="1"/>
            <a:r>
              <a:rPr lang="en-US" dirty="0" smtClean="0"/>
              <a:t>Abigail Adams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12 Honors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preparatory course</a:t>
            </a:r>
          </a:p>
          <a:p>
            <a:r>
              <a:rPr lang="en-US" dirty="0" smtClean="0"/>
              <a:t>Material will be covered at an honors level</a:t>
            </a:r>
          </a:p>
          <a:p>
            <a:r>
              <a:rPr lang="en-US" dirty="0" smtClean="0"/>
              <a:t>Graded on honors standards</a:t>
            </a:r>
          </a:p>
          <a:p>
            <a:r>
              <a:rPr lang="en-US" dirty="0" smtClean="0"/>
              <a:t>My job this year is to prepare you for college-level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IMPORTANT: the expectations for this class are extremely high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Required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ring binder with pockets</a:t>
            </a:r>
          </a:p>
          <a:p>
            <a:r>
              <a:rPr lang="en-US" dirty="0" smtClean="0"/>
              <a:t>Set of 5 dividers-see Syllabus for tab labels</a:t>
            </a:r>
          </a:p>
          <a:p>
            <a:r>
              <a:rPr lang="en-US" dirty="0" smtClean="0"/>
              <a:t>Loose leaf paper or notebook</a:t>
            </a:r>
          </a:p>
          <a:p>
            <a:r>
              <a:rPr lang="en-US" dirty="0" smtClean="0"/>
              <a:t>Composition notebook</a:t>
            </a:r>
          </a:p>
          <a:p>
            <a:r>
              <a:rPr lang="en-US" dirty="0" smtClean="0"/>
              <a:t>Vocabulary Book</a:t>
            </a:r>
          </a:p>
          <a:p>
            <a:endParaRPr lang="en-US" dirty="0" smtClean="0"/>
          </a:p>
          <a:p>
            <a:r>
              <a:rPr lang="en-US" dirty="0" smtClean="0"/>
              <a:t>Must have supplies by </a:t>
            </a:r>
            <a:r>
              <a:rPr lang="en-US" dirty="0" smtClean="0"/>
              <a:t>Monday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Evaluation/Grading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Point-total basis</a:t>
            </a:r>
          </a:p>
          <a:p>
            <a:r>
              <a:rPr lang="en-US" dirty="0" smtClean="0"/>
              <a:t>No late assignments will be accepted</a:t>
            </a:r>
          </a:p>
          <a:p>
            <a:r>
              <a:rPr lang="en-US" dirty="0" smtClean="0"/>
              <a:t>Extra credit is generally not given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and discussion points will be awarded</a:t>
            </a:r>
          </a:p>
          <a:p>
            <a:r>
              <a:rPr lang="en-US" dirty="0" smtClean="0"/>
              <a:t>You should be present on exam days.  If you are absent, it is your responsibility to schedule a make-up test.</a:t>
            </a:r>
          </a:p>
          <a:p>
            <a:r>
              <a:rPr lang="en-US" dirty="0" smtClean="0"/>
              <a:t>Grades are your responsibility.  Check INOW to keep track of your grade.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Research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investigation of early British history</a:t>
            </a:r>
          </a:p>
          <a:p>
            <a:r>
              <a:rPr lang="en-US" dirty="0" smtClean="0"/>
              <a:t>IT IS IMPOSSIBLE TO PASS THIS CLASS WITHOUT COMPLETING THE PAPER</a:t>
            </a:r>
          </a:p>
          <a:p>
            <a:r>
              <a:rPr lang="en-US" dirty="0" smtClean="0"/>
              <a:t>Paper is due </a:t>
            </a:r>
            <a:r>
              <a:rPr lang="en-US" dirty="0" smtClean="0"/>
              <a:t>Friday, October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 text reminders</a:t>
            </a:r>
          </a:p>
          <a:p>
            <a:r>
              <a:rPr lang="en-US" dirty="0" smtClean="0"/>
              <a:t>Sign-up tonight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weekly for daily agenda</a:t>
            </a:r>
          </a:p>
          <a:p>
            <a:r>
              <a:rPr lang="en-US" dirty="0" smtClean="0"/>
              <a:t>Class </a:t>
            </a:r>
            <a:r>
              <a:rPr lang="en-US" dirty="0" err="1" smtClean="0"/>
              <a:t>PowerPoints</a:t>
            </a:r>
            <a:r>
              <a:rPr lang="en-US" dirty="0" smtClean="0"/>
              <a:t> and all handouts will be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Contacting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free to contact me at anytime</a:t>
            </a:r>
          </a:p>
          <a:p>
            <a:r>
              <a:rPr lang="en-US" dirty="0" smtClean="0"/>
              <a:t>Cell phone is the best means of communication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Tonight’s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Valedictorian Speech-come ready to discuss the purpose of education tomorrow in regards to the </a:t>
            </a:r>
            <a:r>
              <a:rPr lang="en-US" dirty="0" smtClean="0"/>
              <a:t>speech</a:t>
            </a:r>
          </a:p>
          <a:p>
            <a:r>
              <a:rPr lang="en-US" dirty="0" smtClean="0"/>
              <a:t>Read the introduction to </a:t>
            </a:r>
            <a:r>
              <a:rPr lang="en-US" i="1" dirty="0" smtClean="0"/>
              <a:t>The Alchemist</a:t>
            </a:r>
          </a:p>
          <a:p>
            <a:pPr lvl="1"/>
            <a:r>
              <a:rPr lang="en-US" i="1" dirty="0" smtClean="0"/>
              <a:t>Answer the following question: What are the 4 obstacles to achieving a dream?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Planner</a:t>
            </a:r>
          </a:p>
          <a:p>
            <a:r>
              <a:rPr lang="en-US" dirty="0" smtClean="0"/>
              <a:t>Vocabulary books</a:t>
            </a:r>
          </a:p>
          <a:p>
            <a:r>
              <a:rPr lang="en-US" dirty="0" smtClean="0"/>
              <a:t>Lit/Lang books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your summer?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 your hand if you…</a:t>
            </a:r>
          </a:p>
          <a:p>
            <a:pPr lvl="1"/>
            <a:r>
              <a:rPr lang="en-US" dirty="0" smtClean="0"/>
              <a:t>Worked over summer break</a:t>
            </a:r>
          </a:p>
          <a:p>
            <a:pPr lvl="1"/>
            <a:r>
              <a:rPr lang="en-US" dirty="0" smtClean="0"/>
              <a:t>Left the state</a:t>
            </a:r>
          </a:p>
          <a:p>
            <a:pPr lvl="1"/>
            <a:r>
              <a:rPr lang="en-US" dirty="0" smtClean="0"/>
              <a:t>Went on vacation</a:t>
            </a:r>
          </a:p>
          <a:p>
            <a:pPr lvl="1"/>
            <a:r>
              <a:rPr lang="en-US" dirty="0" smtClean="0"/>
              <a:t>Went to Holiday World</a:t>
            </a:r>
          </a:p>
          <a:p>
            <a:pPr lvl="1"/>
            <a:r>
              <a:rPr lang="en-US" dirty="0" smtClean="0"/>
              <a:t>Read </a:t>
            </a:r>
            <a:r>
              <a:rPr lang="en-US" i="1" dirty="0" smtClean="0"/>
              <a:t>The Outliers</a:t>
            </a:r>
            <a:r>
              <a:rPr lang="en-US" i="1" dirty="0" smtClean="0">
                <a:sym typeface="Wingdings" pitchFamily="2" charset="2"/>
              </a:rPr>
              <a:t>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Summer Reading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have completed the </a:t>
            </a:r>
            <a:r>
              <a:rPr lang="en-US" dirty="0" smtClean="0"/>
              <a:t>4 </a:t>
            </a:r>
            <a:r>
              <a:rPr lang="en-US" dirty="0" smtClean="0"/>
              <a:t>online quizzes by now</a:t>
            </a:r>
          </a:p>
          <a:p>
            <a:r>
              <a:rPr lang="en-US" dirty="0" smtClean="0"/>
              <a:t>If you had any problems, write them down on a piece of paper with your name and class period</a:t>
            </a:r>
          </a:p>
          <a:p>
            <a:r>
              <a:rPr lang="en-US" dirty="0" smtClean="0"/>
              <a:t>In-class essay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Me…Mrs. Stansbury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year of teaching</a:t>
            </a:r>
          </a:p>
          <a:p>
            <a:r>
              <a:rPr lang="en-US" dirty="0" smtClean="0"/>
              <a:t>Went to IU Southeast for Bachelor’s and Master’s degree</a:t>
            </a:r>
          </a:p>
          <a:p>
            <a:r>
              <a:rPr lang="en-US" dirty="0" smtClean="0"/>
              <a:t>Teach </a:t>
            </a:r>
            <a:r>
              <a:rPr lang="en-US" dirty="0" smtClean="0"/>
              <a:t>a graduate class at </a:t>
            </a:r>
            <a:r>
              <a:rPr lang="en-US" dirty="0" smtClean="0"/>
              <a:t>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Me…Mrs. Stansbury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Husband: Daniel </a:t>
            </a:r>
            <a:endParaRPr lang="en-US" dirty="0"/>
          </a:p>
        </p:txBody>
      </p:sp>
      <p:pic>
        <p:nvPicPr>
          <p:cNvPr id="4" name="Picture 3" descr="DSCF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514600"/>
            <a:ext cx="55626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Me…Mrs. Stansbury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life revolves around…Emily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6204"/>
            <a:ext cx="3048000" cy="40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26" y="2497306"/>
            <a:ext cx="3196348" cy="426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Me…Mrs. Stansbury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on a cattle farm in Corydon</a:t>
            </a:r>
            <a:endParaRPr lang="en-US" dirty="0"/>
          </a:p>
        </p:txBody>
      </p:sp>
      <p:pic>
        <p:nvPicPr>
          <p:cNvPr id="16386" name="Picture 2" descr="http://upload.wikimedia.org/wikipedia/commons/4/43/AngusC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73247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Class Syllabus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An education isn't how much you have committed to memory, or even how much you know. It's being able to differentiate between what you know and what you don't. </a:t>
            </a:r>
          </a:p>
          <a:p>
            <a:pPr lvl="1"/>
            <a:r>
              <a:rPr lang="en-US" b="1" u="sng" dirty="0" err="1" smtClean="0">
                <a:latin typeface="Bradley Hand ITC" pitchFamily="66" charset="0"/>
                <a:hlinkClick r:id="rId2"/>
              </a:rPr>
              <a:t>Anatole</a:t>
            </a:r>
            <a:r>
              <a:rPr lang="en-US" b="1" u="sng" dirty="0" smtClean="0">
                <a:latin typeface="Bradley Hand ITC" pitchFamily="66" charset="0"/>
                <a:hlinkClick r:id="rId2"/>
              </a:rPr>
              <a:t> France</a:t>
            </a:r>
            <a:endParaRPr lang="en-US" b="1" u="sng" dirty="0" smtClean="0">
              <a:latin typeface="Bradley Hand ITC" pitchFamily="66" charset="0"/>
            </a:endParaRPr>
          </a:p>
          <a:p>
            <a:pPr lvl="1"/>
            <a:endParaRPr lang="en-US" dirty="0" smtClean="0">
              <a:latin typeface="Bradley Hand ITC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1454</TotalTime>
  <Words>445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Bradley Hand ITC</vt:lpstr>
      <vt:lpstr>Century Gothic</vt:lpstr>
      <vt:lpstr>Verdana</vt:lpstr>
      <vt:lpstr>Wingdings</vt:lpstr>
      <vt:lpstr>Wingdings 2</vt:lpstr>
      <vt:lpstr>Verve</vt:lpstr>
      <vt:lpstr>Welcome Back! </vt:lpstr>
      <vt:lpstr>Materials</vt:lpstr>
      <vt:lpstr>How was your summer?</vt:lpstr>
      <vt:lpstr>Summer Reading</vt:lpstr>
      <vt:lpstr>About Me…Mrs. Stansbury</vt:lpstr>
      <vt:lpstr>About Me…Mrs. Stansbury</vt:lpstr>
      <vt:lpstr>About Me…Mrs. Stansbury</vt:lpstr>
      <vt:lpstr>About Me…Mrs. Stansbury</vt:lpstr>
      <vt:lpstr>Class Syllabus</vt:lpstr>
      <vt:lpstr>PowerPoint Presentation</vt:lpstr>
      <vt:lpstr>English 12 Honors Expectations</vt:lpstr>
      <vt:lpstr>Required Materials</vt:lpstr>
      <vt:lpstr>Evaluation/Grading</vt:lpstr>
      <vt:lpstr>Student Responsibilities</vt:lpstr>
      <vt:lpstr>Senior Research Paper</vt:lpstr>
      <vt:lpstr>Remind 101</vt:lpstr>
      <vt:lpstr>Class webpage</vt:lpstr>
      <vt:lpstr>Contacting me</vt:lpstr>
      <vt:lpstr>Tonight’s Homework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TStansbury</dc:creator>
  <cp:lastModifiedBy>Tiffany Stansbury</cp:lastModifiedBy>
  <cp:revision>19</cp:revision>
  <dcterms:created xsi:type="dcterms:W3CDTF">2012-08-02T17:30:46Z</dcterms:created>
  <dcterms:modified xsi:type="dcterms:W3CDTF">2013-08-01T19:49:59Z</dcterms:modified>
</cp:coreProperties>
</file>