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71" r:id="rId5"/>
    <p:sldId id="260" r:id="rId6"/>
    <p:sldId id="261" r:id="rId7"/>
    <p:sldId id="269" r:id="rId8"/>
    <p:sldId id="272" r:id="rId9"/>
    <p:sldId id="273" r:id="rId10"/>
    <p:sldId id="274" r:id="rId11"/>
    <p:sldId id="275" r:id="rId12"/>
    <p:sldId id="276" r:id="rId13"/>
    <p:sldId id="263" r:id="rId14"/>
    <p:sldId id="257" r:id="rId15"/>
    <p:sldId id="277" r:id="rId16"/>
    <p:sldId id="278" r:id="rId17"/>
    <p:sldId id="258" r:id="rId18"/>
    <p:sldId id="259" r:id="rId19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87400" y="4858537"/>
            <a:ext cx="7772400" cy="1463040"/>
          </a:xfrm>
        </p:spPr>
        <p:txBody>
          <a:bodyPr/>
          <a:lstStyle/>
          <a:p>
            <a:r>
              <a:rPr lang="en-US" dirty="0" smtClean="0"/>
              <a:t>Week of August 19, 2013</a:t>
            </a:r>
            <a:br>
              <a:rPr lang="en-US" dirty="0" smtClean="0"/>
            </a:br>
            <a:r>
              <a:rPr lang="en-US" dirty="0" smtClean="0"/>
              <a:t>English 11H: Stansbury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69300" y="4432300"/>
            <a:ext cx="3822700" cy="1990877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Have your IR book out and ready to read</a:t>
            </a:r>
          </a:p>
          <a:p>
            <a:pPr algn="ctr"/>
            <a:r>
              <a:rPr lang="en-US" sz="2400" b="1" dirty="0" smtClean="0"/>
              <a:t>Do you need to sign-up for a book talk?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309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Follow some verses upon the burning of our house, </a:t>
            </a:r>
            <a:r>
              <a:rPr lang="en-US" dirty="0" err="1" smtClean="0"/>
              <a:t>july</a:t>
            </a:r>
            <a:r>
              <a:rPr lang="en-US" dirty="0"/>
              <a:t> </a:t>
            </a:r>
            <a:r>
              <a:rPr lang="en-US" dirty="0" smtClean="0"/>
              <a:t>10</a:t>
            </a:r>
            <a:r>
              <a:rPr lang="en-US" smtClean="0"/>
              <a:t>, 1666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Uses Inverted text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Read background information on Anne Bradstreet (pg. 27)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Read text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Answer questions 1,3-7 on page 30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August 22,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refrigerators were widely ----, the harvesting and </a:t>
            </a:r>
            <a:r>
              <a:rPr lang="en-US" dirty="0" smtClean="0"/>
              <a:t>exporting of </a:t>
            </a:r>
            <a:r>
              <a:rPr lang="en-US" dirty="0"/>
              <a:t>ice from rivers and ponds to other states was a ---- part of </a:t>
            </a:r>
            <a:r>
              <a:rPr lang="en-US" dirty="0" smtClean="0"/>
              <a:t>the New </a:t>
            </a:r>
            <a:r>
              <a:rPr lang="en-US" dirty="0"/>
              <a:t>England economy.</a:t>
            </a:r>
          </a:p>
          <a:p>
            <a:r>
              <a:rPr lang="en-US" dirty="0"/>
              <a:t>(A) available...sizeable</a:t>
            </a:r>
          </a:p>
          <a:p>
            <a:r>
              <a:rPr lang="en-US" dirty="0"/>
              <a:t>(B) discovered...needed</a:t>
            </a:r>
          </a:p>
          <a:p>
            <a:r>
              <a:rPr lang="en-US" dirty="0"/>
              <a:t>(C) used...mild</a:t>
            </a:r>
          </a:p>
          <a:p>
            <a:r>
              <a:rPr lang="en-US" dirty="0"/>
              <a:t>(D) known...minute</a:t>
            </a:r>
          </a:p>
          <a:p>
            <a:r>
              <a:rPr lang="en-US" dirty="0"/>
              <a:t>(E) built...certain</a:t>
            </a:r>
          </a:p>
        </p:txBody>
      </p:sp>
    </p:spTree>
    <p:extLst>
      <p:ext uri="{BB962C8B-B14F-4D97-AF65-F5344CB8AC3E}">
        <p14:creationId xmlns:p14="http://schemas.microsoft.com/office/powerpoint/2010/main" val="2804191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 Follow some verses…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 American poem </a:t>
            </a:r>
          </a:p>
          <a:p>
            <a:pPr marL="0" indent="0">
              <a:buNone/>
            </a:pPr>
            <a:r>
              <a:rPr lang="en-US" dirty="0" smtClean="0"/>
              <a:t>Discuss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3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August 23,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Turn in Vocab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82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interesting narrative of the life of </a:t>
            </a:r>
            <a:r>
              <a:rPr lang="en-US" dirty="0" err="1" smtClean="0"/>
              <a:t>olaudah</a:t>
            </a:r>
            <a:r>
              <a:rPr lang="en-US" dirty="0" smtClean="0"/>
              <a:t> </a:t>
            </a:r>
            <a:r>
              <a:rPr lang="en-US" dirty="0" err="1" smtClean="0"/>
              <a:t>equiano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9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3 minutes to remind you of your topic and decide how to give your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2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Talk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August 20,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Sky Tree”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146300" y="1538288"/>
          <a:ext cx="8267700" cy="4904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138"/>
                <a:gridCol w="2116138"/>
                <a:gridCol w="4035424"/>
              </a:tblGrid>
              <a:tr h="2943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Topic- Subject</a:t>
                      </a:r>
                      <a:endParaRPr lang="en-U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Main Idea</a:t>
                      </a:r>
                      <a:endParaRPr lang="en-U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Theme</a:t>
                      </a:r>
                      <a:endParaRPr lang="en-US" dirty="0"/>
                    </a:p>
                  </a:txBody>
                  <a:tcPr marL="70538" marR="70538"/>
                </a:tc>
              </a:tr>
              <a:tr h="1161149">
                <a:tc>
                  <a:txBody>
                    <a:bodyPr/>
                    <a:lstStyle/>
                    <a:p>
                      <a:r>
                        <a:rPr lang="en-US" dirty="0" smtClean="0"/>
                        <a:t>A Sky Tree…</a:t>
                      </a:r>
                      <a:endParaRPr lang="en-U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Sky Tree gives/provides</a:t>
                      </a:r>
                      <a:r>
                        <a:rPr lang="en-US" baseline="0" dirty="0" smtClean="0"/>
                        <a:t> nourishment</a:t>
                      </a:r>
                      <a:r>
                        <a:rPr lang="en-US" dirty="0" smtClean="0"/>
                        <a:t> to all the other humans.</a:t>
                      </a:r>
                      <a:endParaRPr lang="en-U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0538" marR="70538"/>
                </a:tc>
              </a:tr>
              <a:tr h="943434">
                <a:tc>
                  <a:txBody>
                    <a:bodyPr/>
                    <a:lstStyle/>
                    <a:p>
                      <a:r>
                        <a:rPr lang="en-US" dirty="0" smtClean="0"/>
                        <a:t>Creation</a:t>
                      </a:r>
                      <a:endParaRPr lang="en-U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 Sky Tree takes root in soil</a:t>
                      </a:r>
                      <a:r>
                        <a:rPr lang="en-US" baseline="0" smtClean="0"/>
                        <a:t> on top of the turtle’s back. </a:t>
                      </a:r>
                      <a:endParaRPr lang="en-U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0538" marR="70538"/>
                </a:tc>
              </a:tr>
              <a:tr h="943434">
                <a:tc>
                  <a:txBody>
                    <a:bodyPr/>
                    <a:lstStyle/>
                    <a:p>
                      <a:r>
                        <a:rPr lang="en-US" dirty="0" smtClean="0"/>
                        <a:t>How the earth came</a:t>
                      </a:r>
                      <a:r>
                        <a:rPr lang="en-US" baseline="0" dirty="0" smtClean="0"/>
                        <a:t> to be.</a:t>
                      </a:r>
                      <a:endParaRPr lang="en-U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earth is created from soil lumped on</a:t>
                      </a:r>
                      <a:r>
                        <a:rPr lang="en-US" baseline="0" dirty="0" smtClean="0"/>
                        <a:t> a turtle’s back.</a:t>
                      </a:r>
                      <a:endParaRPr lang="en-U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0538" marR="70538"/>
                </a:tc>
              </a:tr>
              <a:tr h="294319">
                <a:tc>
                  <a:txBody>
                    <a:bodyPr/>
                    <a:lstStyle/>
                    <a:p>
                      <a:r>
                        <a:rPr lang="en-US" dirty="0" smtClean="0"/>
                        <a:t>Tree of Life</a:t>
                      </a:r>
                      <a:endParaRPr lang="en-U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0538" marR="70538"/>
                </a:tc>
              </a:tr>
              <a:tr h="2943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0538" marR="70538"/>
                </a:tc>
              </a:tr>
              <a:tr h="2943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0538" marR="70538"/>
                </a:tc>
              </a:tr>
              <a:tr h="2943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0538" marR="70538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13500" y="1828800"/>
            <a:ext cx="5638800" cy="441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6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438400" y="1295400"/>
          <a:ext cx="6096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Main Idea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Coyote as creator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Coyote creates Native American Indians</a:t>
                      </a:r>
                      <a:r>
                        <a:rPr lang="en-US" baseline="0" dirty="0" smtClean="0"/>
                        <a:t> then has time to play tricks.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good</a:t>
                      </a:r>
                      <a:r>
                        <a:rPr lang="en-US" baseline="0" dirty="0" smtClean="0"/>
                        <a:t> things will come to an end peacefully.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Creation</a:t>
                      </a:r>
                      <a:r>
                        <a:rPr lang="en-US" baseline="0" dirty="0" smtClean="0"/>
                        <a:t> of Native American Indians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Coyote creates</a:t>
                      </a:r>
                      <a:r>
                        <a:rPr lang="en-US" baseline="0" dirty="0" smtClean="0"/>
                        <a:t> and teaches N.A. how to live on earth.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earth will return to its natural element.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Sky</a:t>
                      </a:r>
                      <a:r>
                        <a:rPr lang="en-US" baseline="0" dirty="0" smtClean="0"/>
                        <a:t> Spirit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rule  Sky</a:t>
                      </a:r>
                      <a:r>
                        <a:rPr lang="en-US" baseline="0" dirty="0" smtClean="0"/>
                        <a:t> Spirit can take away coyote at any time.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0" y="381001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“Coyote Finishes His Work”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1727200"/>
            <a:ext cx="5638800" cy="4419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89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Lessons-CEA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“The Sun Still Rises in the Same Sky; Native American Literature” on page 22. Then write a CEA response answering one of the following questions and how these myths relate to what </a:t>
            </a:r>
            <a:r>
              <a:rPr lang="en-US" dirty="0" err="1" smtClean="0"/>
              <a:t>Bruchac</a:t>
            </a:r>
            <a:r>
              <a:rPr lang="en-US" dirty="0" smtClean="0"/>
              <a:t> says about Native American myths in his essay. </a:t>
            </a:r>
          </a:p>
          <a:p>
            <a:endParaRPr lang="en-US" dirty="0"/>
          </a:p>
          <a:p>
            <a:r>
              <a:rPr lang="en-US" dirty="0" smtClean="0"/>
              <a:t>1. What does “The Sky Tree” reveal about the origins of the earth and our relationship with nature?</a:t>
            </a:r>
          </a:p>
          <a:p>
            <a:endParaRPr lang="en-US" dirty="0"/>
          </a:p>
          <a:p>
            <a:r>
              <a:rPr lang="en-US" dirty="0" smtClean="0"/>
              <a:t>2. What does “The Earth Only” remind us about our life on earth?</a:t>
            </a:r>
          </a:p>
          <a:p>
            <a:endParaRPr lang="en-US" dirty="0"/>
          </a:p>
          <a:p>
            <a:r>
              <a:rPr lang="en-US" dirty="0" smtClean="0"/>
              <a:t>3. What does “Coyote Finishes His Work” promise for the future?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August 21,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0" y="4635500"/>
            <a:ext cx="3810000" cy="2349499"/>
          </a:xfrm>
        </p:spPr>
        <p:txBody>
          <a:bodyPr/>
          <a:lstStyle/>
          <a:p>
            <a:pPr algn="ctr"/>
            <a:r>
              <a:rPr lang="en-US" b="1" dirty="0"/>
              <a:t>Have your IR book out and ready to read</a:t>
            </a:r>
          </a:p>
          <a:p>
            <a:pPr algn="ctr"/>
            <a:r>
              <a:rPr lang="en-US" b="1" dirty="0"/>
              <a:t>Do you need to sign-up for a book talk?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CEA Response-pass to the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2734</TotalTime>
  <Words>459</Words>
  <Application>Microsoft Office PowerPoint</Application>
  <PresentationFormat>Widescreen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Tw Cen MT</vt:lpstr>
      <vt:lpstr>Tw Cen MT Condensed</vt:lpstr>
      <vt:lpstr>Wingdings</vt:lpstr>
      <vt:lpstr>Wingdings 3</vt:lpstr>
      <vt:lpstr>Integral</vt:lpstr>
      <vt:lpstr>Week of August 19, 2013 English 11H: Stansbury</vt:lpstr>
      <vt:lpstr>Group Presentations</vt:lpstr>
      <vt:lpstr>Book Talk Example</vt:lpstr>
      <vt:lpstr>Tuesday, August 20, 2013</vt:lpstr>
      <vt:lpstr>“The Sky Tree”</vt:lpstr>
      <vt:lpstr>PowerPoint Presentation</vt:lpstr>
      <vt:lpstr>Learning Lessons-CEA Response</vt:lpstr>
      <vt:lpstr>Wednesday, August 21, 2013</vt:lpstr>
      <vt:lpstr>CEA Response-pass to the front</vt:lpstr>
      <vt:lpstr>Equality Investigation</vt:lpstr>
      <vt:lpstr>Here Follow some verses upon the burning of our house, july 10, 1666</vt:lpstr>
      <vt:lpstr>Thursday, August 22, 2013</vt:lpstr>
      <vt:lpstr>SAT Practice </vt:lpstr>
      <vt:lpstr>Here Follow some verses…</vt:lpstr>
      <vt:lpstr>Friday, August 23, 2013</vt:lpstr>
      <vt:lpstr>From the interesting narrative of the life of olaudah equiano 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of August 19, 2013 English 11H: Stansbury</dc:title>
  <dc:creator>Tiffany Stansbury</dc:creator>
  <cp:lastModifiedBy>Tiffany Stansbury</cp:lastModifiedBy>
  <cp:revision>13</cp:revision>
  <cp:lastPrinted>2013-08-20T13:44:43Z</cp:lastPrinted>
  <dcterms:created xsi:type="dcterms:W3CDTF">2013-08-16T12:20:16Z</dcterms:created>
  <dcterms:modified xsi:type="dcterms:W3CDTF">2013-08-23T18:50:47Z</dcterms:modified>
</cp:coreProperties>
</file>